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AI-Powered Satellite Imagery Analysis: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rPr sz="2000"/>
              <a:t>Welcome! This presentation explores the revolutionary potential of AI in real-time analysis of satellite imagery.</a:t>
            </a:r>
          </a:p>
          <a:p>
            <a:r>
              <a:rPr sz="2000"/>
              <a:t> We will examine its applications across various sectors, from environmental monitoring to urban planning.</a:t>
            </a:r>
          </a:p>
          <a:p>
            <a:r>
              <a:rPr sz="2000"/>
              <a:t> This technology significantly enhances our ability to process and interpret vast amounts of data quickly and efficiently, leading to timely and informed decisions.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6" name="Picture 5" descr="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Conclusion: A Transformative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rPr sz="2000"/>
              <a:t>AI-powered real-time analysis of satellite imagery is transforming various sectors.</a:t>
            </a:r>
          </a:p>
          <a:p>
            <a:r>
              <a:rPr sz="2000"/>
              <a:t> Its speed, accuracy, and ability to process vast amounts of data offer unprecedented opportunities for informed decision-making and effective interventions across numerous applications.</a:t>
            </a:r>
          </a:p>
        </p:txBody>
      </p:sp>
      <p:pic>
        <p:nvPicPr>
          <p:cNvPr id="6" name="Picture 5" descr="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Real-time Processing: The Power of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rPr sz="2000"/>
              <a:t>Real-time analysis is crucial for timely responses to dynamic events.</a:t>
            </a:r>
          </a:p>
          <a:p>
            <a:r>
              <a:rPr sz="2000"/>
              <a:t> AI algorithms enable rapid processing of satellite data, allowing for immediate identification of changes and anomalies.</a:t>
            </a:r>
          </a:p>
          <a:p>
            <a:r>
              <a:rPr sz="2000"/>
              <a:t> This speed is paramount in disaster response, where quick assessment of damage is essential for efficient resource allocation and rescue operations.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 Detection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rPr sz="2000"/>
              <a:t>AI excels at identifying and classifying objects within satellite imagery.</a:t>
            </a:r>
          </a:p>
          <a:p>
            <a:r>
              <a:rPr sz="2000"/>
              <a:t>  Algorithms can pinpoint specific features like buildings, vehicles, or even individual trees with high accuracy.</a:t>
            </a:r>
          </a:p>
          <a:p>
            <a:r>
              <a:rPr sz="2000"/>
              <a:t> This capability is transformative for tasks such as urban planning, deforestation monitoring, and infrastructure management.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Change Detection: Monitoring Dynamic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rPr sz="2000"/>
              <a:t>AI algorithms efficiently detect changes over time by comparing sequential satellite images.</a:t>
            </a:r>
          </a:p>
          <a:p>
            <a:r>
              <a:rPr sz="2000"/>
              <a:t> This is invaluable for tracking deforestation rates, urban sprawl, glacier melting, and other environmental shifts.</a:t>
            </a:r>
          </a:p>
          <a:p>
            <a:r>
              <a:rPr sz="2000"/>
              <a:t>  Early detection allows for proactive interventions and effective mitigation strategies.</a:t>
            </a:r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Anomaly Detection: Identifying the Unusual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rPr sz="2000"/>
              <a:t>AI can identify unusual patterns or anomalies that might be missed by human analysts.</a:t>
            </a:r>
          </a:p>
          <a:p>
            <a:r>
              <a:rPr sz="2000"/>
              <a:t> This includes detecting unusual activity, infrastructure damage, or environmental hazards.</a:t>
            </a:r>
          </a:p>
          <a:p>
            <a:r>
              <a:rPr sz="2000"/>
              <a:t>  This capability is vital for security applications, predictive maintenance, and environmental monitoring.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in Environmental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rPr sz="2000"/>
              <a:t>AI-driven analysis is revolutionizing environmental monitoring.</a:t>
            </a:r>
          </a:p>
          <a:p>
            <a:r>
              <a:rPr sz="2000"/>
              <a:t>  From tracking pollution levels to assessing the health of ecosystems, AI provides crucial insights for environmental protection and sustainable resource management.</a:t>
            </a:r>
          </a:p>
          <a:p>
            <a:r>
              <a:rPr sz="2000"/>
              <a:t> This allows for data-driven conservation efforts.</a:t>
            </a:r>
          </a:p>
        </p:txBody>
      </p:sp>
      <p:pic>
        <p:nvPicPr>
          <p:cNvPr id="6" name="Picture 5" descr="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in Urban Planning and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rPr sz="2000"/>
              <a:t>In urban planning, AI helps analyze population density, infrastructure needs, and urban sprawl.</a:t>
            </a:r>
          </a:p>
          <a:p>
            <a:r>
              <a:rPr sz="2000"/>
              <a:t> This data-driven approach leads to more efficient resource allocation and sustainable urban development.</a:t>
            </a:r>
          </a:p>
          <a:p>
            <a:r>
              <a:rPr sz="2000"/>
              <a:t>  It also improves infrastructure planning and management.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6" name="Picture 5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in Disaster Response and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r>
              <a:rPr sz="2000"/>
              <a:t>Real-time analysis is crucial during disasters.</a:t>
            </a:r>
          </a:p>
          <a:p>
            <a:r>
              <a:rPr sz="2000"/>
              <a:t> AI can quickly assess damage, identify areas needing immediate help, and guide rescue operations.</a:t>
            </a:r>
          </a:p>
          <a:p>
            <a:r>
              <a:rPr sz="2000"/>
              <a:t> This allows for faster response times and more efficient resource allocation, saving lives and reducing damage.</a:t>
            </a:r>
          </a:p>
        </p:txBody>
      </p:sp>
      <p:pic>
        <p:nvPicPr>
          <p:cNvPr id="6" name="Picture 5" descr="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rPr sz="2000"/>
              <a:t>Despite its potential, challenges remain.</a:t>
            </a:r>
          </a:p>
          <a:p>
            <a:r>
              <a:rPr sz="2000"/>
              <a:t>  These include data volume, computational costs, and algorithm biases.</a:t>
            </a:r>
          </a:p>
          <a:p>
            <a:r>
              <a:rPr sz="2000"/>
              <a:t> Future research will focus on improving algorithm accuracy, efficiency, and addressing ethical considerations related to data privacy and security.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6" name="Picture 5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